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4682A-E324-4B96-B19B-745C94276CFF}" v="15" dt="2022-09-06T11:58:57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git Clippeleyr" userId="S::birgit.clippeleyr@zoersel.be::6e85fad7-ae27-4f64-a743-b5319c0251a0" providerId="AD" clId="Web-{6CD4682A-E324-4B96-B19B-745C94276CFF}"/>
    <pc:docChg chg="modSld">
      <pc:chgData name="Birgit Clippeleyr" userId="S::birgit.clippeleyr@zoersel.be::6e85fad7-ae27-4f64-a743-b5319c0251a0" providerId="AD" clId="Web-{6CD4682A-E324-4B96-B19B-745C94276CFF}" dt="2022-09-06T11:58:56.650" v="6" actId="20577"/>
      <pc:docMkLst>
        <pc:docMk/>
      </pc:docMkLst>
      <pc:sldChg chg="modSp">
        <pc:chgData name="Birgit Clippeleyr" userId="S::birgit.clippeleyr@zoersel.be::6e85fad7-ae27-4f64-a743-b5319c0251a0" providerId="AD" clId="Web-{6CD4682A-E324-4B96-B19B-745C94276CFF}" dt="2022-09-06T11:58:56.650" v="6" actId="20577"/>
        <pc:sldMkLst>
          <pc:docMk/>
          <pc:sldMk cId="432941916" sldId="257"/>
        </pc:sldMkLst>
        <pc:spChg chg="mod">
          <ac:chgData name="Birgit Clippeleyr" userId="S::birgit.clippeleyr@zoersel.be::6e85fad7-ae27-4f64-a743-b5319c0251a0" providerId="AD" clId="Web-{6CD4682A-E324-4B96-B19B-745C94276CFF}" dt="2022-09-06T11:58:56.650" v="6" actId="20577"/>
          <ac:spMkLst>
            <pc:docMk/>
            <pc:sldMk cId="432941916" sldId="257"/>
            <ac:spMk id="17" creationId="{67312464-4507-29B8-3B78-F7268CBABE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762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555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529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508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321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846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958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54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200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185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84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F186-06EC-49E5-B307-2EAF53FF6DF3}" type="datetimeFigureOut">
              <a:rPr lang="nl-BE" smtClean="0"/>
              <a:t>6/09/2022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177DA-63DA-4479-9E78-0D26A771A46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361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25450864-2AEA-6FF7-163A-E1503EA8EFDA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6254D14-2779-8308-5B2A-3D9C775679C3}"/>
              </a:ext>
            </a:extLst>
          </p:cNvPr>
          <p:cNvSpPr txBox="1"/>
          <p:nvPr/>
        </p:nvSpPr>
        <p:spPr>
          <a:xfrm>
            <a:off x="712520" y="720000"/>
            <a:ext cx="112696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500"/>
              </a:spcAft>
            </a:pPr>
            <a:r>
              <a:rPr lang="nl-BE" sz="10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 in duidelijk en groot lettertype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7312464-4507-29B8-3B78-F7268CBABE2E}"/>
              </a:ext>
            </a:extLst>
          </p:cNvPr>
          <p:cNvSpPr txBox="1"/>
          <p:nvPr/>
        </p:nvSpPr>
        <p:spPr>
          <a:xfrm>
            <a:off x="712520" y="5463184"/>
            <a:ext cx="11934700" cy="38158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7500"/>
              </a:lnSpc>
            </a:pPr>
            <a:r>
              <a:rPr lang="nl-BE" sz="7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</a:p>
          <a:p>
            <a:pPr>
              <a:lnSpc>
                <a:spcPts val="7500"/>
              </a:lnSpc>
            </a:pPr>
            <a:r>
              <a:rPr lang="nl-BE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uur</a:t>
            </a:r>
          </a:p>
          <a:p>
            <a:pPr>
              <a:lnSpc>
                <a:spcPts val="7500"/>
              </a:lnSpc>
            </a:pPr>
            <a:r>
              <a:rPr lang="nl-BE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</a:t>
            </a:r>
            <a:endParaRPr lang="nl-BE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7500"/>
              </a:lnSpc>
            </a:pPr>
            <a:r>
              <a:rPr lang="nl-BE" sz="4000" dirty="0">
                <a:solidFill>
                  <a:schemeClr val="bg1"/>
                </a:solidFill>
                <a:latin typeface="Arial"/>
                <a:cs typeface="Arial"/>
              </a:rPr>
              <a:t>info/inschrijven/ ………..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6BE09256-58F7-E020-1E2C-B7C80866CBA7}"/>
              </a:ext>
            </a:extLst>
          </p:cNvPr>
          <p:cNvSpPr/>
          <p:nvPr/>
        </p:nvSpPr>
        <p:spPr>
          <a:xfrm>
            <a:off x="12991605" y="0"/>
            <a:ext cx="5296395" cy="10287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5000" dirty="0">
                <a:latin typeface="Arial" panose="020B0604020202020204" pitchFamily="34" charset="0"/>
                <a:cs typeface="Arial" panose="020B0604020202020204" pitchFamily="34" charset="0"/>
              </a:rPr>
              <a:t>AFBEELDING,</a:t>
            </a:r>
            <a:br>
              <a:rPr lang="nl-BE" sz="5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5000" dirty="0">
                <a:latin typeface="Arial" panose="020B0604020202020204" pitchFamily="34" charset="0"/>
                <a:cs typeface="Arial" panose="020B0604020202020204" pitchFamily="34" charset="0"/>
              </a:rPr>
              <a:t>LOGO,</a:t>
            </a:r>
            <a:br>
              <a:rPr lang="nl-BE" sz="5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5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329419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60BFE5BE-6FAB-4AF8-8E70-8DAE745B195F}" vid="{AEA3ECB3-3D7E-4787-B41C-A08C42BB7D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21</Words>
  <Application>Microsoft Office PowerPoint</Application>
  <PresentationFormat>Aangepast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Koen De Ridder</dc:creator>
  <cp:lastModifiedBy>Koen De Ridder</cp:lastModifiedBy>
  <cp:revision>3</cp:revision>
  <dcterms:created xsi:type="dcterms:W3CDTF">2022-09-06T11:17:00Z</dcterms:created>
  <dcterms:modified xsi:type="dcterms:W3CDTF">2022-09-06T11:59:00Z</dcterms:modified>
</cp:coreProperties>
</file>