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57" r:id="rId6"/>
    <p:sldId id="258" r:id="rId7"/>
    <p:sldId id="259" r:id="rId8"/>
    <p:sldId id="260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BA967-571A-4D4D-8CF6-80A8B029D293}" v="7" dt="2022-10-20T16:17:51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7" d="100"/>
          <a:sy n="97" d="100"/>
        </p:scale>
        <p:origin x="10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en Schryvers" userId="ec079cf2-7be7-4a5f-80c1-d11951a6f2c6" providerId="ADAL" clId="{414BA967-571A-4D4D-8CF6-80A8B029D293}"/>
    <pc:docChg chg="modSld">
      <pc:chgData name="Kristien Schryvers" userId="ec079cf2-7be7-4a5f-80c1-d11951a6f2c6" providerId="ADAL" clId="{414BA967-571A-4D4D-8CF6-80A8B029D293}" dt="2022-10-20T16:17:51.661" v="40" actId="1076"/>
      <pc:docMkLst>
        <pc:docMk/>
      </pc:docMkLst>
      <pc:sldChg chg="modSp mod">
        <pc:chgData name="Kristien Schryvers" userId="ec079cf2-7be7-4a5f-80c1-d11951a6f2c6" providerId="ADAL" clId="{414BA967-571A-4D4D-8CF6-80A8B029D293}" dt="2022-10-20T16:17:51.661" v="40" actId="1076"/>
        <pc:sldMkLst>
          <pc:docMk/>
          <pc:sldMk cId="2752308657" sldId="265"/>
        </pc:sldMkLst>
        <pc:spChg chg="mod">
          <ac:chgData name="Kristien Schryvers" userId="ec079cf2-7be7-4a5f-80c1-d11951a6f2c6" providerId="ADAL" clId="{414BA967-571A-4D4D-8CF6-80A8B029D293}" dt="2022-10-20T16:17:43.578" v="39" actId="20577"/>
          <ac:spMkLst>
            <pc:docMk/>
            <pc:sldMk cId="2752308657" sldId="265"/>
            <ac:spMk id="4" creationId="{6A63CEE6-4CC1-6C97-4219-4AC0FBEC56A1}"/>
          </ac:spMkLst>
        </pc:spChg>
        <pc:picChg chg="mod">
          <ac:chgData name="Kristien Schryvers" userId="ec079cf2-7be7-4a5f-80c1-d11951a6f2c6" providerId="ADAL" clId="{414BA967-571A-4D4D-8CF6-80A8B029D293}" dt="2022-10-20T16:17:51.661" v="40" actId="1076"/>
          <ac:picMkLst>
            <pc:docMk/>
            <pc:sldMk cId="2752308657" sldId="265"/>
            <ac:picMk id="7170" creationId="{133B0149-679B-839A-C1CA-E2F36A8DB52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B78B3-46E3-C513-8FC8-EA804261C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8CA5F5-A216-EE87-AD7C-874AB33B8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39FD0E-66AC-9BAC-7205-184EB4A68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F32BD5-AA08-8559-FC88-78617522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CD4DA1-E068-7DBB-CDDB-7C92A5FF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551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D96C2-F766-529A-2FCA-ECA72896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E3070B-1F96-B4E6-18D0-906424ED6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AC4437-C6FD-9F55-1017-833522BC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908B91-B63A-F4B8-D6B5-A1A72028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3F06CB-EBB9-F198-FBB3-BBA2AD6F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25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901A766-5CC1-40AB-DD05-131D2F078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D141A2C-BB2C-7F0B-71BB-997E29704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396791-4695-6D15-F7AB-83B9A26C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4F30F-A314-7AD9-01A5-A876EB30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A1FC4A-EAB1-ABC3-F0C1-0D153407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001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7F71C-19F5-14BC-F722-309C3DBC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E06E4A-D79D-C266-0DE3-FF6DCABBA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93878F-6ACA-A559-625F-98F1D9B9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DDDB0E-ED03-BB0E-138D-9E9044D4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72FD5D-BAFE-1038-E54B-54771B60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72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5E969-C6AD-CFCA-6B77-80702286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F4E135-D668-8C1C-5AA7-7D375CC2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115524-14F0-5AD3-4A61-6EAB7786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3A7C4F-77C8-B201-0659-6A1FC691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516A25-597A-7631-82B3-BCAF02AF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275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7F518-EE2D-7702-4EA2-ACB986AE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75BAF-5BCC-6109-A637-F818DF7F3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8A69F2-95D0-6BAE-F9BB-C715BD548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8E48A7-A4C4-FBBF-E060-5DCC6242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3353CA3-02DD-7D92-4AFA-67468093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8D3274-44F6-409D-23C1-670AC41F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710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53865-079E-2BC2-F3FF-AC4CCBD1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C6D8E4-7031-7582-5A24-D180BE9A4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BBDE09-26E4-CD49-6238-F4DC6CB4B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9E86360-6059-5D6D-5748-04BB4EDB0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E0951D1-5B2E-9605-0061-1D3A699D4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E01BF5-9480-1EEE-6195-873AD35B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4BCE0B5-9109-A561-260B-5B904553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7A7F26A-DBDA-53E4-F130-73B05B5C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55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124AB-64E0-979E-F8E7-344E2FC0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41825C9-B104-EFB5-DA5A-CC57A0C9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5AD56C-0AC5-D07E-DC5A-3DC179DE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44C9A3-CDD1-88C5-0958-726604E16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569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61954C-E029-B329-08F1-540A391C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351E7E2-F7B0-A980-8933-134D906F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87E3F5-FD66-0F17-9C37-6F6CA6F7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46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AD830-CA54-A012-07F8-EA786354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8FD87E-863E-EC83-1ACC-E127AE4D3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3ACB30-7864-9EFD-F623-266FEE294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76C372-75F3-A5AB-323D-10880D1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9EE95F-25D3-CC63-F862-56521AB6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FEF855-93F3-7F24-7904-2AB74BB1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093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A6740-0066-0D63-3E19-7AD607BA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F3FBA2-7C45-CA9F-C494-18D6ED090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B650B7-ECA1-08A7-6F59-692FC980D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7F6C25-BA50-7A25-466A-4D9916A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262D37-534D-801F-F41B-14936AD3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1B7872-BAA0-B8F4-20F8-534FFA49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11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6C99265-04A8-23B0-AF0B-68608ED4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5FFD60-8B9B-6EF5-FDCB-C87408072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4FF06C-E957-C9AC-296B-F5904204A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C0B0-66FA-4B6F-B241-9459A4BE4716}" type="datetimeFigureOut">
              <a:rPr lang="nl-BE" smtClean="0"/>
              <a:t>20/10/2022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984E50-74FD-38C3-0BE0-6AE737118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0F8781-C816-E1D3-1431-C53B2D0B5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56809-0C82-4E46-B39E-795A1F01F9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360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gebouw, persoon, grond, buiten&#10;&#10;Automatisch gegenereerde beschrijving">
            <a:extLst>
              <a:ext uri="{FF2B5EF4-FFF2-40B4-BE49-F238E27FC236}">
                <a16:creationId xmlns:a16="http://schemas.microsoft.com/office/drawing/2014/main" id="{551DEFD4-C5C4-EA51-2AA6-8B3D8886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7F6A1D-689E-6FD6-812E-11D28C242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259080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BE" sz="5200" dirty="0">
                <a:solidFill>
                  <a:srgbClr val="FFFFFF"/>
                </a:solidFill>
              </a:rPr>
              <a:t>Jongeren voor </a:t>
            </a:r>
            <a:r>
              <a:rPr lang="nl-BE" sz="5200" dirty="0" err="1">
                <a:solidFill>
                  <a:srgbClr val="FFFFFF"/>
                </a:solidFill>
              </a:rPr>
              <a:t>Bohicon</a:t>
            </a:r>
            <a:endParaRPr lang="nl-BE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1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Rectangle 718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Afbeelding met persoon, grond, buiten, mensen&#10;&#10;Automatisch gegenereerde beschrijving">
            <a:extLst>
              <a:ext uri="{FF2B5EF4-FFF2-40B4-BE49-F238E27FC236}">
                <a16:creationId xmlns:a16="http://schemas.microsoft.com/office/drawing/2014/main" id="{73C00791-358F-499E-2373-D0597BFB2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r="-5" b="-5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768B7B40-E547-7FD9-B34E-4BB638979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r="7060" b="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 met persoon, staand, binnen, vloer&#10;&#10;Automatisch gegenereerde beschrijving">
            <a:extLst>
              <a:ext uri="{FF2B5EF4-FFF2-40B4-BE49-F238E27FC236}">
                <a16:creationId xmlns:a16="http://schemas.microsoft.com/office/drawing/2014/main" id="{A64410C2-1140-B69C-D2DF-42EB9818F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20496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fbeelding met persoon, poseren, menigte&#10;&#10;Automatisch gegenereerde beschrijving">
            <a:extLst>
              <a:ext uri="{FF2B5EF4-FFF2-40B4-BE49-F238E27FC236}">
                <a16:creationId xmlns:a16="http://schemas.microsoft.com/office/drawing/2014/main" id="{C8AF57DD-06B3-9C13-5B25-DF92C77A2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16284" b="4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 met persoon, mensen, groep, poseren&#10;&#10;Automatisch gegenereerde beschrijving">
            <a:extLst>
              <a:ext uri="{FF2B5EF4-FFF2-40B4-BE49-F238E27FC236}">
                <a16:creationId xmlns:a16="http://schemas.microsoft.com/office/drawing/2014/main" id="{133B0149-679B-839A-C1CA-E2F36A8DB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2" r="-1" b="11406"/>
          <a:stretch/>
        </p:blipFill>
        <p:spPr bwMode="auto">
          <a:xfrm>
            <a:off x="-60012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5" name="Rectangle 718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43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62CBCB-0AB4-D43E-7A6C-7647B9135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>
                <a:solidFill>
                  <a:srgbClr val="FFFFFF"/>
                </a:solidFill>
              </a:rPr>
              <a:t>Onze gastgezinnen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63CEE6-4CC1-6C97-4219-4AC0FBEC56A1}"/>
              </a:ext>
            </a:extLst>
          </p:cNvPr>
          <p:cNvSpPr txBox="1"/>
          <p:nvPr/>
        </p:nvSpPr>
        <p:spPr>
          <a:xfrm>
            <a:off x="6145909" y="3474720"/>
            <a:ext cx="6046091" cy="34163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	Merci pour </a:t>
            </a:r>
            <a:r>
              <a:rPr lang="nl-BE" dirty="0" err="1"/>
              <a:t>votre</a:t>
            </a:r>
            <a:r>
              <a:rPr lang="nl-BE" dirty="0"/>
              <a:t> </a:t>
            </a:r>
            <a:r>
              <a:rPr lang="nl-BE" dirty="0" err="1"/>
              <a:t>hospitalité</a:t>
            </a:r>
            <a:r>
              <a:rPr lang="nl-BE" dirty="0"/>
              <a:t>!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2308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Afbeelding met tekst, plafond, persoon, binnen&#10;&#10;Automatisch gegenereerde beschrijving">
            <a:extLst>
              <a:ext uri="{FF2B5EF4-FFF2-40B4-BE49-F238E27FC236}">
                <a16:creationId xmlns:a16="http://schemas.microsoft.com/office/drawing/2014/main" id="{D877023B-10B4-9EB1-98F4-341F2E1AE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7" b="375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0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308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36277496-14FF-E54A-8D7E-D7B652287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 r="-2" b="15804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665E1A5-9C93-99D3-5EB3-0ED8FE44B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" r="-3" b="2167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FBC0D54-EAFB-DF06-FA2E-F84BB44C1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21417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E0F72D4-F85B-40FA-97C6-D76265A44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26170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E97756F-1809-D5AD-7593-BCB628C97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r="-1" b="21002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F6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0F4818-BBA6-C9EF-507C-D13011B89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>
                <a:solidFill>
                  <a:srgbClr val="FFFFFF"/>
                </a:solidFill>
              </a:rPr>
              <a:t>Spelletjes met de lokale kinderen</a:t>
            </a:r>
          </a:p>
        </p:txBody>
      </p:sp>
    </p:spTree>
    <p:extLst>
      <p:ext uri="{BB962C8B-B14F-4D97-AF65-F5344CB8AC3E}">
        <p14:creationId xmlns:p14="http://schemas.microsoft.com/office/powerpoint/2010/main" val="79758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2AD75A4A-F446-186E-96B0-762366ABD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6017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0BC8EB1-F157-46A3-D879-1620EB821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12130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FAE2100A-4261-E300-FFC5-CA5C00072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r="7535" b="-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F4FC006-2341-32FE-3ACE-E0EEBBA8F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8" r="3" b="19744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F32E0A6-121D-05D2-8432-8097FD843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7117" b="-4"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A714817-AD50-6AEA-541D-8D016D066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7235" r="-6" b="26099"/>
          <a:stretch/>
        </p:blipFill>
        <p:spPr bwMode="auto">
          <a:xfrm>
            <a:off x="8199966" y="3469107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8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78B1636D-992F-3F97-9799-F5AAD5CFB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A78B0A33-5ED5-FBBF-4F4C-7F9E70B84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6" r="-3" b="19176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9CBC5D5-C824-70D7-CC81-D21C8021A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7699" b="-2"/>
          <a:stretch/>
        </p:blipFill>
        <p:spPr bwMode="auto">
          <a:xfrm>
            <a:off x="8567783" y="4140200"/>
            <a:ext cx="3614672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38DDBCF-0703-95B4-A89E-FBC69DC76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B07FEFB-D247-DE3B-AC19-FCE6D52EA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6"/>
          <a:stretch/>
        </p:blipFill>
        <p:spPr bwMode="auto">
          <a:xfrm>
            <a:off x="3669107" y="3200400"/>
            <a:ext cx="4789093" cy="37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C939B5-A267-8470-C7CB-02B217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1" b="-3"/>
          <a:stretch/>
        </p:blipFill>
        <p:spPr>
          <a:xfrm rot="5400000">
            <a:off x="-206406" y="206408"/>
            <a:ext cx="3383279" cy="2970465"/>
          </a:xfrm>
          <a:prstGeom prst="rect">
            <a:avLst/>
          </a:prstGeom>
        </p:spPr>
      </p:pic>
      <p:pic>
        <p:nvPicPr>
          <p:cNvPr id="13" name="Afbeelding 12" descr="Afbeelding met gebouw, buiten, persoon&#10;&#10;Automatisch gegenereerde beschrijving">
            <a:extLst>
              <a:ext uri="{FF2B5EF4-FFF2-40B4-BE49-F238E27FC236}">
                <a16:creationId xmlns:a16="http://schemas.microsoft.com/office/drawing/2014/main" id="{A046C169-670E-C8D6-20E0-6784124D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1" b="-3"/>
          <a:stretch/>
        </p:blipFill>
        <p:spPr>
          <a:xfrm rot="5400000">
            <a:off x="2866549" y="206406"/>
            <a:ext cx="3383278" cy="2970465"/>
          </a:xfrm>
          <a:prstGeom prst="rect">
            <a:avLst/>
          </a:prstGeom>
        </p:spPr>
      </p:pic>
      <p:pic>
        <p:nvPicPr>
          <p:cNvPr id="9" name="Afbeelding 8" descr="Afbeelding met buiten, strand, lucht, grond&#10;&#10;Automatisch gegenereerde beschrijving">
            <a:extLst>
              <a:ext uri="{FF2B5EF4-FFF2-40B4-BE49-F238E27FC236}">
                <a16:creationId xmlns:a16="http://schemas.microsoft.com/office/drawing/2014/main" id="{1358A55B-78E6-0D99-1C51-7F2ACB07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t="1" r="282" b="-4"/>
          <a:stretch/>
        </p:blipFill>
        <p:spPr>
          <a:xfrm>
            <a:off x="6145910" y="-1"/>
            <a:ext cx="5105400" cy="3383268"/>
          </a:xfrm>
          <a:prstGeom prst="rect">
            <a:avLst/>
          </a:prstGeom>
        </p:spPr>
      </p:pic>
      <p:pic>
        <p:nvPicPr>
          <p:cNvPr id="11" name="Afbeelding 10" descr="Afbeelding met persoon&#10;&#10;Automatisch gegenereerde beschrijving">
            <a:extLst>
              <a:ext uri="{FF2B5EF4-FFF2-40B4-BE49-F238E27FC236}">
                <a16:creationId xmlns:a16="http://schemas.microsoft.com/office/drawing/2014/main" id="{7143DFAA-EAD3-FE8E-F8F0-7DEF07ABA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r="10490" b="-3"/>
          <a:stretch/>
        </p:blipFill>
        <p:spPr>
          <a:xfrm rot="16200000">
            <a:off x="-207424" y="3681127"/>
            <a:ext cx="3383280" cy="29704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868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tekst, lucht, buiten, transport&#10;&#10;Automatisch gegenereerde beschrijving">
            <a:extLst>
              <a:ext uri="{FF2B5EF4-FFF2-40B4-BE49-F238E27FC236}">
                <a16:creationId xmlns:a16="http://schemas.microsoft.com/office/drawing/2014/main" id="{471588F2-82E6-A12B-EA93-D8495B8A3D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24769" b="-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21" name="Content Placeholder 18">
            <a:extLst>
              <a:ext uri="{FF2B5EF4-FFF2-40B4-BE49-F238E27FC236}">
                <a16:creationId xmlns:a16="http://schemas.microsoft.com/office/drawing/2014/main" id="{B592C9AB-CC09-2253-FAC7-07F63FD0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FFFFFF"/>
                </a:solidFill>
              </a:rPr>
              <a:t>Uitstappen</a:t>
            </a:r>
            <a:r>
              <a:rPr lang="en-US" sz="1800" dirty="0">
                <a:solidFill>
                  <a:srgbClr val="FFFFFF"/>
                </a:solidFill>
              </a:rPr>
              <a:t> in het weekend</a:t>
            </a:r>
          </a:p>
        </p:txBody>
      </p:sp>
    </p:spTree>
    <p:extLst>
      <p:ext uri="{BB962C8B-B14F-4D97-AF65-F5344CB8AC3E}">
        <p14:creationId xmlns:p14="http://schemas.microsoft.com/office/powerpoint/2010/main" val="2843525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binnen, schermafbeelding, keukenapparaat&#10;&#10;Automatisch gegenereerde beschrijving">
            <a:extLst>
              <a:ext uri="{FF2B5EF4-FFF2-40B4-BE49-F238E27FC236}">
                <a16:creationId xmlns:a16="http://schemas.microsoft.com/office/drawing/2014/main" id="{43597AF5-8FD1-A950-10B2-0D283C81F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3333" r="34375" b="11111"/>
          <a:stretch/>
        </p:blipFill>
        <p:spPr>
          <a:xfrm>
            <a:off x="4191000" y="624145"/>
            <a:ext cx="4192766" cy="5590389"/>
          </a:xfrm>
          <a:prstGeom prst="rect">
            <a:avLst/>
          </a:prstGeom>
        </p:spPr>
      </p:pic>
      <p:pic>
        <p:nvPicPr>
          <p:cNvPr id="3" name="Afbeelding 2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51AA491-76C7-FE1F-13BB-EE3662058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534" y="1098611"/>
            <a:ext cx="2853932" cy="1905000"/>
          </a:xfrm>
          <a:prstGeom prst="rect">
            <a:avLst/>
          </a:prstGeom>
        </p:spPr>
      </p:pic>
      <p:pic>
        <p:nvPicPr>
          <p:cNvPr id="13" name="Afbeelding 12" descr="Afbeelding met tekst, binnen, schermafbeelding&#10;&#10;Automatisch gegenereerde beschrijving">
            <a:extLst>
              <a:ext uri="{FF2B5EF4-FFF2-40B4-BE49-F238E27FC236}">
                <a16:creationId xmlns:a16="http://schemas.microsoft.com/office/drawing/2014/main" id="{5657096C-6613-EEA6-B599-105F8E12EB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0" t="17778" r="34375" b="6667"/>
          <a:stretch/>
        </p:blipFill>
        <p:spPr>
          <a:xfrm>
            <a:off x="8610600" y="643466"/>
            <a:ext cx="2937933" cy="2223515"/>
          </a:xfrm>
          <a:prstGeom prst="rect">
            <a:avLst/>
          </a:prstGeom>
        </p:spPr>
      </p:pic>
      <p:pic>
        <p:nvPicPr>
          <p:cNvPr id="5" name="Afbeelding 4" descr="Afbeelding met tekst, binnen, schermafbeelding, scherm&#10;&#10;Automatisch gegenereerde beschrijving">
            <a:extLst>
              <a:ext uri="{FF2B5EF4-FFF2-40B4-BE49-F238E27FC236}">
                <a16:creationId xmlns:a16="http://schemas.microsoft.com/office/drawing/2014/main" id="{46D4D70F-8050-2893-7F3B-EEF85097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75" t="22222" r="30625" b="24444"/>
          <a:stretch/>
        </p:blipFill>
        <p:spPr>
          <a:xfrm>
            <a:off x="643467" y="3672821"/>
            <a:ext cx="3414670" cy="25610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E1C3AA-310C-CB1D-4F9B-E775B66AB3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50" t="16666" r="34375" b="7778"/>
          <a:stretch/>
        </p:blipFill>
        <p:spPr>
          <a:xfrm>
            <a:off x="8937155" y="3268129"/>
            <a:ext cx="2224281" cy="29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40" name="Picture 16" descr="Afbeelding met boom, buiten, persoon, poseren&#10;&#10;Automatisch gegenereerde beschrijving">
            <a:extLst>
              <a:ext uri="{FF2B5EF4-FFF2-40B4-BE49-F238E27FC236}">
                <a16:creationId xmlns:a16="http://schemas.microsoft.com/office/drawing/2014/main" id="{AF458418-6020-1EDE-71DC-A8217CD3F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r="12697" b="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 met boom, buiten, persoon, grond&#10;&#10;Automatisch gegenereerde beschrijving">
            <a:extLst>
              <a:ext uri="{FF2B5EF4-FFF2-40B4-BE49-F238E27FC236}">
                <a16:creationId xmlns:a16="http://schemas.microsoft.com/office/drawing/2014/main" id="{4E876A2D-6C0B-B009-3505-A7D65FE08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5" b="-4"/>
          <a:stretch/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 met boom, buiten, persoon, mensen&#10;&#10;Automatisch gegenereerde beschrijving">
            <a:extLst>
              <a:ext uri="{FF2B5EF4-FFF2-40B4-BE49-F238E27FC236}">
                <a16:creationId xmlns:a16="http://schemas.microsoft.com/office/drawing/2014/main" id="{146DD65F-A62B-1AFC-BB41-C8F359D41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r="2" b="22686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beelding met water, zwembad, zwemmen, blauw&#10;&#10;Automatisch gegenereerde beschrijving">
            <a:extLst>
              <a:ext uri="{FF2B5EF4-FFF2-40B4-BE49-F238E27FC236}">
                <a16:creationId xmlns:a16="http://schemas.microsoft.com/office/drawing/2014/main" id="{F8ED15E3-3C0F-F273-6BEC-23E1BEC3F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" b="-4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 met buiten, boom, lucht, gras&#10;&#10;Automatisch gegenereerde beschrijving">
            <a:extLst>
              <a:ext uri="{FF2B5EF4-FFF2-40B4-BE49-F238E27FC236}">
                <a16:creationId xmlns:a16="http://schemas.microsoft.com/office/drawing/2014/main" id="{3F1E8AA9-ACF1-1570-F2E2-B23F61ADF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1" r="2" b="6994"/>
          <a:stretch/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6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D8FD887-CF42-F767-7936-8E686E814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342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4F5D76B-607E-2D28-78E1-1355D03C0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 r="-2" b="1739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AF59EF-A547-4FE7-EB9E-B9A801BC9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r="22709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84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955DE413-4F66-9B6D-EDF3-FBD59DC58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 r="-2" b="18349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DC81EEAA-8A26-15CF-286A-0B8B3019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37784" b="-3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12C47E2-F681-664F-B56D-729D2E4DF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r="19758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2086059-BEDF-088C-4B53-3EB8BE738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r="11190" b="4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0E1946D-0DED-58C5-BB3A-7426EFB18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" r="-1" b="7840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6" name="Rectangle 616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65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FB913A-1A3F-618B-71CB-8486FFBE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>
                <a:solidFill>
                  <a:srgbClr val="FFFFFF"/>
                </a:solidFill>
              </a:rPr>
              <a:t>Andere </a:t>
            </a:r>
            <a:r>
              <a:rPr lang="nl-BE" sz="1800" dirty="0" err="1">
                <a:solidFill>
                  <a:srgbClr val="FFFFFF"/>
                </a:solidFill>
              </a:rPr>
              <a:t>Zoerselse</a:t>
            </a:r>
            <a:r>
              <a:rPr lang="nl-BE" sz="1800" dirty="0">
                <a:solidFill>
                  <a:srgbClr val="FFFFFF"/>
                </a:solidFill>
              </a:rPr>
              <a:t> projecten</a:t>
            </a:r>
          </a:p>
        </p:txBody>
      </p:sp>
    </p:spTree>
    <p:extLst>
      <p:ext uri="{BB962C8B-B14F-4D97-AF65-F5344CB8AC3E}">
        <p14:creationId xmlns:p14="http://schemas.microsoft.com/office/powerpoint/2010/main" val="1143782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23</Words>
  <Application>Microsoft Office PowerPoint</Application>
  <PresentationFormat>Breedbeeld</PresentationFormat>
  <Paragraphs>15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Jongeren voor Bohicon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Jongeren voor Bohicon</dc:title>
  <dc:creator>Julie Luyten</dc:creator>
  <cp:lastModifiedBy>Kristien Schryvers</cp:lastModifiedBy>
  <cp:revision>2</cp:revision>
  <dcterms:created xsi:type="dcterms:W3CDTF">2022-09-22T13:59:00Z</dcterms:created>
  <dcterms:modified xsi:type="dcterms:W3CDTF">2022-10-20T16:18:02Z</dcterms:modified>
</cp:coreProperties>
</file>